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228600" y="-152400"/>
            <a:ext cx="86868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B050"/>
                </a:solidFill>
              </a:rPr>
              <a:t>Me llamo ___________ Clase 702</a:t>
            </a:r>
            <a:br>
              <a:rPr lang="en-US" sz="3200" dirty="0" smtClean="0">
                <a:solidFill>
                  <a:srgbClr val="00B050"/>
                </a:solidFill>
              </a:rPr>
            </a:br>
            <a:r>
              <a:rPr lang="en-US" sz="3200" dirty="0" smtClean="0">
                <a:solidFill>
                  <a:srgbClr val="00B050"/>
                </a:solidFill>
              </a:rPr>
              <a:t>La fecha es el 18 de mayo del 2017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52400" y="685800"/>
            <a:ext cx="8686800" cy="5334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Propósito # 62h:  </a:t>
            </a:r>
            <a:r>
              <a:rPr lang="es-ES_tradnl" sz="2800" dirty="0" smtClean="0"/>
              <a:t>¿Cómo termina la película </a:t>
            </a:r>
            <a:r>
              <a:rPr lang="es-ES_tradnl" sz="2800" dirty="0" err="1" smtClean="0"/>
              <a:t>Goal</a:t>
            </a:r>
            <a:r>
              <a:rPr lang="es-ES_tradnl" sz="2800" dirty="0" smtClean="0"/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sz="2800" dirty="0" smtClean="0">
                <a:solidFill>
                  <a:srgbClr val="0070C0"/>
                </a:solidFill>
              </a:rPr>
              <a:t>Reflexión en silencio: </a:t>
            </a:r>
            <a:r>
              <a:rPr lang="es-ES_tradnl" sz="2800" dirty="0" smtClean="0"/>
              <a:t>Do </a:t>
            </a:r>
            <a:r>
              <a:rPr lang="es-ES_tradnl" sz="2800" dirty="0" err="1" smtClean="0"/>
              <a:t>you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think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Santiago’s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girlfriend</a:t>
            </a:r>
            <a:r>
              <a:rPr lang="es-ES_tradnl" sz="2800" dirty="0" smtClean="0"/>
              <a:t> has a </a:t>
            </a:r>
            <a:r>
              <a:rPr lang="es-ES_tradnl" sz="2800" dirty="0" err="1" smtClean="0"/>
              <a:t>point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when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says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that</a:t>
            </a:r>
            <a:r>
              <a:rPr lang="es-ES_tradnl" sz="2800" dirty="0" smtClean="0"/>
              <a:t> once a </a:t>
            </a:r>
            <a:r>
              <a:rPr lang="es-ES_tradnl" sz="2800" dirty="0" err="1" smtClean="0"/>
              <a:t>person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becomes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famous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change</a:t>
            </a:r>
            <a:r>
              <a:rPr lang="es-ES_tradnl" sz="2800" dirty="0" smtClean="0"/>
              <a:t>? </a:t>
            </a:r>
            <a:r>
              <a:rPr lang="es-ES_tradnl" sz="2800" dirty="0" err="1" smtClean="0"/>
              <a:t>Why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or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Why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not</a:t>
            </a:r>
            <a:r>
              <a:rPr lang="es-ES_tradnl" sz="2800" dirty="0" smtClean="0"/>
              <a:t>?  </a:t>
            </a:r>
          </a:p>
          <a:p>
            <a:r>
              <a:rPr lang="es-ES_tradnl" sz="2800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sz="2800" dirty="0" smtClean="0"/>
              <a:t>es importante o interesante durante la película.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Tarea # 62h:</a:t>
            </a:r>
          </a:p>
          <a:p>
            <a:r>
              <a:rPr lang="es-ES_tradnl" sz="2800" dirty="0" smtClean="0"/>
              <a:t>Complete </a:t>
            </a:r>
            <a:r>
              <a:rPr lang="es-ES_tradnl" sz="2800" dirty="0" err="1" smtClean="0"/>
              <a:t>questions</a:t>
            </a:r>
            <a:r>
              <a:rPr lang="es-ES_tradnl" sz="2800" dirty="0" smtClean="0"/>
              <a:t> # 26-29, </a:t>
            </a:r>
          </a:p>
          <a:p>
            <a:r>
              <a:rPr lang="es-ES_tradnl" sz="2800" dirty="0" smtClean="0"/>
              <a:t>ON LOOSELEAF, pick 3 </a:t>
            </a:r>
            <a:r>
              <a:rPr lang="es-ES_tradnl" sz="2800" dirty="0" err="1" smtClean="0"/>
              <a:t>out</a:t>
            </a:r>
            <a:r>
              <a:rPr lang="es-ES_tradnl" sz="2800" dirty="0" smtClean="0"/>
              <a:t> of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5 </a:t>
            </a:r>
            <a:r>
              <a:rPr lang="es-ES_tradnl" sz="2800" dirty="0" err="1" smtClean="0"/>
              <a:t>questions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on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section</a:t>
            </a:r>
            <a:r>
              <a:rPr lang="es-ES_tradnl" sz="2800" dirty="0" smtClean="0"/>
              <a:t> PARA PENSAR of </a:t>
            </a:r>
            <a:r>
              <a:rPr lang="es-ES_tradnl" sz="2800" dirty="0" err="1" smtClean="0"/>
              <a:t>your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packet</a:t>
            </a:r>
            <a:r>
              <a:rPr lang="es-ES_tradnl" sz="2800" dirty="0" smtClean="0"/>
              <a:t> and </a:t>
            </a:r>
            <a:r>
              <a:rPr lang="es-ES_tradnl" sz="2800" dirty="0" err="1" smtClean="0"/>
              <a:t>answer</a:t>
            </a:r>
            <a:r>
              <a:rPr lang="es-ES_tradnl" sz="2800" dirty="0" smtClean="0"/>
              <a:t> in no </a:t>
            </a:r>
            <a:r>
              <a:rPr lang="es-ES_tradnl" sz="2800" dirty="0" err="1" smtClean="0"/>
              <a:t>less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than</a:t>
            </a:r>
            <a:r>
              <a:rPr lang="es-ES_tradnl" sz="2800" dirty="0" smtClean="0"/>
              <a:t> 8 </a:t>
            </a:r>
            <a:r>
              <a:rPr lang="es-ES_tradnl" sz="2800" dirty="0" err="1" smtClean="0"/>
              <a:t>sentences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for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each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question</a:t>
            </a:r>
            <a:r>
              <a:rPr lang="es-ES_tradnl" sz="2800" dirty="0" smtClean="0"/>
              <a:t>.</a:t>
            </a:r>
          </a:p>
          <a:p>
            <a:r>
              <a:rPr lang="es-ES_tradnl" sz="2800" dirty="0" smtClean="0"/>
              <a:t>PACKET WILL BE COLLECTED AND GRADED TOMORROW!</a:t>
            </a:r>
          </a:p>
        </p:txBody>
      </p:sp>
    </p:spTree>
    <p:extLst>
      <p:ext uri="{BB962C8B-B14F-4D97-AF65-F5344CB8AC3E}">
        <p14:creationId xmlns:p14="http://schemas.microsoft.com/office/powerpoint/2010/main" val="407273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8959</TotalTime>
  <Words>113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61</cp:revision>
  <cp:lastPrinted>2016-04-22T19:22:12Z</cp:lastPrinted>
  <dcterms:created xsi:type="dcterms:W3CDTF">2014-12-15T19:13:06Z</dcterms:created>
  <dcterms:modified xsi:type="dcterms:W3CDTF">2017-05-18T19:15:30Z</dcterms:modified>
</cp:coreProperties>
</file>